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9" r:id="rId5"/>
    <p:sldId id="284" r:id="rId6"/>
    <p:sldId id="361" r:id="rId7"/>
    <p:sldId id="262" r:id="rId8"/>
    <p:sldId id="861" r:id="rId9"/>
    <p:sldId id="862" r:id="rId10"/>
    <p:sldId id="863" r:id="rId11"/>
    <p:sldId id="864" r:id="rId12"/>
    <p:sldId id="865" r:id="rId13"/>
    <p:sldId id="866" r:id="rId14"/>
    <p:sldId id="867" r:id="rId15"/>
    <p:sldId id="868" r:id="rId16"/>
    <p:sldId id="869" r:id="rId17"/>
    <p:sldId id="84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an Nguyen Thanh" initials="LNT" lastIdx="1" clrIdx="0">
    <p:extLst>
      <p:ext uri="{19B8F6BF-5375-455C-9EA6-DF929625EA0E}">
        <p15:presenceInfo xmlns:p15="http://schemas.microsoft.com/office/powerpoint/2012/main" userId="Loan Nguyen Than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66E504-4EDA-4ACC-86E4-96B9164BC85D}" v="5" dt="2021-02-07T09:32:48.8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-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an Nguyen Thanh" userId="a13e4771-7b71-4f1e-b743-20a119b822ac" providerId="ADAL" clId="{FE66E504-4EDA-4ACC-86E4-96B9164BC85D}"/>
    <pc:docChg chg="undo custSel addSld modSld">
      <pc:chgData name="Loan Nguyen Thanh" userId="a13e4771-7b71-4f1e-b743-20a119b822ac" providerId="ADAL" clId="{FE66E504-4EDA-4ACC-86E4-96B9164BC85D}" dt="2021-02-07T09:36:04.796" v="210" actId="1076"/>
      <pc:docMkLst>
        <pc:docMk/>
      </pc:docMkLst>
      <pc:sldChg chg="modSp mod">
        <pc:chgData name="Loan Nguyen Thanh" userId="a13e4771-7b71-4f1e-b743-20a119b822ac" providerId="ADAL" clId="{FE66E504-4EDA-4ACC-86E4-96B9164BC85D}" dt="2021-02-07T09:22:38.876" v="0" actId="14100"/>
        <pc:sldMkLst>
          <pc:docMk/>
          <pc:sldMk cId="713201908" sldId="258"/>
        </pc:sldMkLst>
        <pc:picChg chg="mod">
          <ac:chgData name="Loan Nguyen Thanh" userId="a13e4771-7b71-4f1e-b743-20a119b822ac" providerId="ADAL" clId="{FE66E504-4EDA-4ACC-86E4-96B9164BC85D}" dt="2021-02-07T09:22:38.876" v="0" actId="14100"/>
          <ac:picMkLst>
            <pc:docMk/>
            <pc:sldMk cId="713201908" sldId="258"/>
            <ac:picMk id="6" creationId="{86B634A5-D9CC-423A-95BF-7EF327B70CB1}"/>
          </ac:picMkLst>
        </pc:picChg>
      </pc:sldChg>
      <pc:sldChg chg="addSp delSp modSp new mod">
        <pc:chgData name="Loan Nguyen Thanh" userId="a13e4771-7b71-4f1e-b743-20a119b822ac" providerId="ADAL" clId="{FE66E504-4EDA-4ACC-86E4-96B9164BC85D}" dt="2021-02-07T09:31:57.973" v="167" actId="14100"/>
        <pc:sldMkLst>
          <pc:docMk/>
          <pc:sldMk cId="3452816053" sldId="260"/>
        </pc:sldMkLst>
        <pc:spChg chg="del">
          <ac:chgData name="Loan Nguyen Thanh" userId="a13e4771-7b71-4f1e-b743-20a119b822ac" providerId="ADAL" clId="{FE66E504-4EDA-4ACC-86E4-96B9164BC85D}" dt="2021-02-07T09:23:57.686" v="2" actId="478"/>
          <ac:spMkLst>
            <pc:docMk/>
            <pc:sldMk cId="3452816053" sldId="260"/>
            <ac:spMk id="2" creationId="{3B471C5F-A0F5-4278-AC7B-61BF05BBDFB2}"/>
          </ac:spMkLst>
        </pc:spChg>
        <pc:spChg chg="del">
          <ac:chgData name="Loan Nguyen Thanh" userId="a13e4771-7b71-4f1e-b743-20a119b822ac" providerId="ADAL" clId="{FE66E504-4EDA-4ACC-86E4-96B9164BC85D}" dt="2021-02-07T09:23:59.894" v="3" actId="478"/>
          <ac:spMkLst>
            <pc:docMk/>
            <pc:sldMk cId="3452816053" sldId="260"/>
            <ac:spMk id="3" creationId="{0B8D7ABA-E5D2-4EC1-BC78-AEBA919EAEA2}"/>
          </ac:spMkLst>
        </pc:spChg>
        <pc:spChg chg="add mod">
          <ac:chgData name="Loan Nguyen Thanh" userId="a13e4771-7b71-4f1e-b743-20a119b822ac" providerId="ADAL" clId="{FE66E504-4EDA-4ACC-86E4-96B9164BC85D}" dt="2021-02-07T09:30:27.993" v="111" actId="1076"/>
          <ac:spMkLst>
            <pc:docMk/>
            <pc:sldMk cId="3452816053" sldId="260"/>
            <ac:spMk id="4" creationId="{6191FD84-B707-4DB4-B207-5234EF080256}"/>
          </ac:spMkLst>
        </pc:spChg>
        <pc:spChg chg="add mod">
          <ac:chgData name="Loan Nguyen Thanh" userId="a13e4771-7b71-4f1e-b743-20a119b822ac" providerId="ADAL" clId="{FE66E504-4EDA-4ACC-86E4-96B9164BC85D}" dt="2021-02-07T09:31:41.633" v="162" actId="2711"/>
          <ac:spMkLst>
            <pc:docMk/>
            <pc:sldMk cId="3452816053" sldId="260"/>
            <ac:spMk id="9" creationId="{3111EFEE-4393-403B-AD79-896174DAC403}"/>
          </ac:spMkLst>
        </pc:spChg>
        <pc:picChg chg="add mod">
          <ac:chgData name="Loan Nguyen Thanh" userId="a13e4771-7b71-4f1e-b743-20a119b822ac" providerId="ADAL" clId="{FE66E504-4EDA-4ACC-86E4-96B9164BC85D}" dt="2021-02-07T09:31:49.165" v="164" actId="14100"/>
          <ac:picMkLst>
            <pc:docMk/>
            <pc:sldMk cId="3452816053" sldId="260"/>
            <ac:picMk id="6" creationId="{C74A4DDC-3570-4FAD-A162-68BE1338BFB6}"/>
          </ac:picMkLst>
        </pc:picChg>
        <pc:picChg chg="add mod">
          <ac:chgData name="Loan Nguyen Thanh" userId="a13e4771-7b71-4f1e-b743-20a119b822ac" providerId="ADAL" clId="{FE66E504-4EDA-4ACC-86E4-96B9164BC85D}" dt="2021-02-07T09:31:57.973" v="167" actId="14100"/>
          <ac:picMkLst>
            <pc:docMk/>
            <pc:sldMk cId="3452816053" sldId="260"/>
            <ac:picMk id="8" creationId="{7C6B3237-F887-46F6-BD2C-AF66D16A531A}"/>
          </ac:picMkLst>
        </pc:picChg>
      </pc:sldChg>
      <pc:sldChg chg="addSp delSp modSp new mod">
        <pc:chgData name="Loan Nguyen Thanh" userId="a13e4771-7b71-4f1e-b743-20a119b822ac" providerId="ADAL" clId="{FE66E504-4EDA-4ACC-86E4-96B9164BC85D}" dt="2021-02-07T09:36:04.796" v="210" actId="1076"/>
        <pc:sldMkLst>
          <pc:docMk/>
          <pc:sldMk cId="3354246694" sldId="261"/>
        </pc:sldMkLst>
        <pc:spChg chg="del">
          <ac:chgData name="Loan Nguyen Thanh" userId="a13e4771-7b71-4f1e-b743-20a119b822ac" providerId="ADAL" clId="{FE66E504-4EDA-4ACC-86E4-96B9164BC85D}" dt="2021-02-07T09:32:38.355" v="169" actId="478"/>
          <ac:spMkLst>
            <pc:docMk/>
            <pc:sldMk cId="3354246694" sldId="261"/>
            <ac:spMk id="2" creationId="{2C4ACC87-19FE-4FF6-A108-58178FE3E25C}"/>
          </ac:spMkLst>
        </pc:spChg>
        <pc:spChg chg="del">
          <ac:chgData name="Loan Nguyen Thanh" userId="a13e4771-7b71-4f1e-b743-20a119b822ac" providerId="ADAL" clId="{FE66E504-4EDA-4ACC-86E4-96B9164BC85D}" dt="2021-02-07T09:32:35.644" v="168" actId="478"/>
          <ac:spMkLst>
            <pc:docMk/>
            <pc:sldMk cId="3354246694" sldId="261"/>
            <ac:spMk id="3" creationId="{B18D7134-E4CE-42C5-A8FE-FC7803E89330}"/>
          </ac:spMkLst>
        </pc:spChg>
        <pc:spChg chg="add mod">
          <ac:chgData name="Loan Nguyen Thanh" userId="a13e4771-7b71-4f1e-b743-20a119b822ac" providerId="ADAL" clId="{FE66E504-4EDA-4ACC-86E4-96B9164BC85D}" dt="2021-02-07T09:32:56.859" v="185" actId="6549"/>
          <ac:spMkLst>
            <pc:docMk/>
            <pc:sldMk cId="3354246694" sldId="261"/>
            <ac:spMk id="4" creationId="{41DC3496-7997-47EB-B969-8CCB3EEE7B8C}"/>
          </ac:spMkLst>
        </pc:spChg>
        <pc:spChg chg="add mod">
          <ac:chgData name="Loan Nguyen Thanh" userId="a13e4771-7b71-4f1e-b743-20a119b822ac" providerId="ADAL" clId="{FE66E504-4EDA-4ACC-86E4-96B9164BC85D}" dt="2021-02-07T09:36:04.796" v="210" actId="1076"/>
          <ac:spMkLst>
            <pc:docMk/>
            <pc:sldMk cId="3354246694" sldId="261"/>
            <ac:spMk id="6" creationId="{B4F0D529-7AD1-4FB0-B2C4-F4CB9B29DE6D}"/>
          </ac:spMkLst>
        </pc:spChg>
      </pc:sldChg>
      <pc:sldChg chg="addSp delSp modSp new mod">
        <pc:chgData name="Loan Nguyen Thanh" userId="a13e4771-7b71-4f1e-b743-20a119b822ac" providerId="ADAL" clId="{FE66E504-4EDA-4ACC-86E4-96B9164BC85D}" dt="2021-02-07T09:28:37.565" v="97" actId="114"/>
        <pc:sldMkLst>
          <pc:docMk/>
          <pc:sldMk cId="3780697638" sldId="262"/>
        </pc:sldMkLst>
        <pc:spChg chg="del">
          <ac:chgData name="Loan Nguyen Thanh" userId="a13e4771-7b71-4f1e-b743-20a119b822ac" providerId="ADAL" clId="{FE66E504-4EDA-4ACC-86E4-96B9164BC85D}" dt="2021-02-07T09:26:14.890" v="49" actId="478"/>
          <ac:spMkLst>
            <pc:docMk/>
            <pc:sldMk cId="3780697638" sldId="262"/>
            <ac:spMk id="2" creationId="{C98A5648-F83A-4F0C-A3B7-88458E2CBC1D}"/>
          </ac:spMkLst>
        </pc:spChg>
        <pc:spChg chg="del">
          <ac:chgData name="Loan Nguyen Thanh" userId="a13e4771-7b71-4f1e-b743-20a119b822ac" providerId="ADAL" clId="{FE66E504-4EDA-4ACC-86E4-96B9164BC85D}" dt="2021-02-07T09:26:13.231" v="48" actId="478"/>
          <ac:spMkLst>
            <pc:docMk/>
            <pc:sldMk cId="3780697638" sldId="262"/>
            <ac:spMk id="3" creationId="{C103CB05-432F-4045-B051-24A24AA3568F}"/>
          </ac:spMkLst>
        </pc:spChg>
        <pc:spChg chg="add mod">
          <ac:chgData name="Loan Nguyen Thanh" userId="a13e4771-7b71-4f1e-b743-20a119b822ac" providerId="ADAL" clId="{FE66E504-4EDA-4ACC-86E4-96B9164BC85D}" dt="2021-02-07T09:27:36.359" v="87" actId="207"/>
          <ac:spMkLst>
            <pc:docMk/>
            <pc:sldMk cId="3780697638" sldId="262"/>
            <ac:spMk id="6" creationId="{5A9BF722-179B-4DC1-BEEB-788098EBC6B7}"/>
          </ac:spMkLst>
        </pc:spChg>
        <pc:spChg chg="add mod">
          <ac:chgData name="Loan Nguyen Thanh" userId="a13e4771-7b71-4f1e-b743-20a119b822ac" providerId="ADAL" clId="{FE66E504-4EDA-4ACC-86E4-96B9164BC85D}" dt="2021-02-07T09:28:37.565" v="97" actId="114"/>
          <ac:spMkLst>
            <pc:docMk/>
            <pc:sldMk cId="3780697638" sldId="262"/>
            <ac:spMk id="7" creationId="{0599E8A9-1C30-40B7-BBFE-FA47DD252E69}"/>
          </ac:spMkLst>
        </pc:spChg>
        <pc:picChg chg="add mod">
          <ac:chgData name="Loan Nguyen Thanh" userId="a13e4771-7b71-4f1e-b743-20a119b822ac" providerId="ADAL" clId="{FE66E504-4EDA-4ACC-86E4-96B9164BC85D}" dt="2021-02-07T09:26:31.243" v="54" actId="14100"/>
          <ac:picMkLst>
            <pc:docMk/>
            <pc:sldMk cId="3780697638" sldId="262"/>
            <ac:picMk id="5" creationId="{85365FD3-5BBE-4909-BEDE-34AF5B0E6E80}"/>
          </ac:picMkLst>
        </pc:picChg>
      </pc:sldChg>
    </pc:docChg>
  </pc:docChgLst>
</pc:chgInfo>
</file>

<file path=ppt/media/image1.gif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3.jp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0408F-ED84-4B05-8620-DB3FDD1B80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229C19-8189-4213-AC94-2CBC327F8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BBB15-00E4-4513-9FC9-69A9E988A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B5037-3675-40A0-84D0-4B0D42992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9F68F-320A-4F16-A5D8-73C7E32F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23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A7F6-150C-4154-B1E2-A90D6E4E6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3295A-B984-4E80-8370-A21F36FFE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5005F-F1AB-4C7F-B588-FE6DF47E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5B96A-E374-45BA-BFD9-49D78358B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4A40A-6F5F-4444-9F7A-1703AE2DB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48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EB1D47-9742-4200-B32E-DBE22A7F0F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409AA-F5D5-4837-98C0-BF4D7D48A7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1705A-9A02-4D0E-93E6-8F29FBD89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B72A2-0B48-4973-8E3A-9D7B42E4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30D3E-E8D6-4D48-A95B-13C14BD75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13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113CD-5E29-4B24-95E2-B2E024147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126E4-D8F5-4B70-8E01-B1FBE340D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68DFA-8BC4-4C38-A865-C7FAB04C2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12100-0D97-4DB2-8533-A1F885602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BFC1B-40CB-49D6-BE0E-E7AAB1209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93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097F6-F9D4-4CB4-8414-CB4AB2E28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BF13FE-2FBF-4C44-ADF6-6C10A9DF3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30261-DCD6-48AA-94FC-7D8F5DF77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2BD1B-AE13-476A-BFA5-592A9C32A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D125C-774E-4A41-8D81-721BEF2EF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3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B1290-DF53-4958-9252-58742CC92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F2706-F929-4FAD-880F-4AE3681BC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0FAA3-E711-4554-926C-EF5934E5B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CB090-AAF4-489B-A8FF-8B3A0B1F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4D1CE-CB5F-4101-9621-81C20859E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54DAB-1795-49AA-B617-BFE7AF29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69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B67A-BA94-448E-81B3-9D24EB08F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DFED0-25AC-411D-888A-A1AB92C2C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17609E-EF01-408D-898E-B9D279E9A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5ECEAB-7A1F-4DAA-857D-65F07ED55A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2A9ADC-5A24-441B-B150-CC86505894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9BEAB2-D196-4D35-9E43-EBFD8144C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122ADF-0EE1-4A06-8F17-8925AF046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A99F1-C86F-4A07-B514-751E5AEDD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95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36818-8316-4B99-A348-4B11B623D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DE66A7-5F98-40AB-8305-287901D12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E6E1E5-5F5A-4B65-9FC4-D6800ADA8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C0B202-A526-4B2D-9B0F-FAEA89E6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35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25DD70-41DB-4314-BAF6-D8991E85D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430EE4-08A6-48B6-B443-EC845B9C6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8453F4-BE7B-477D-AE1A-BD975101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0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EAF52-8BB3-44A8-86B7-B33FDAF0F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C7F12-E747-4AA7-AA07-F608B7A5E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6653A-CD70-4855-AA2D-6137ECC61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89F6D-D38E-4FD7-9D7C-7D2F39E74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F2B3E-588A-4FFF-A3C0-290B8EDAF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1900F-08EC-4A88-A482-5EA3332C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53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C5C60-5BED-44F0-AD5A-922C0B36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5A8B87-C19D-4933-9E15-809E949120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57FEAD-669F-4D9D-8417-7A6CE7DA2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35CDB-CFC0-4D64-8263-39472BDB7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12C79-5BA6-4B62-979B-A4A41BD9E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C7FD0-6AE6-4157-96AA-123A655A9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240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02C6F4-61A5-480F-9A9D-D17BDC2C7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8ECFA-AE18-4A73-8FAC-EB21FA41E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A70C6-68C4-41FA-87CF-976ECBCA8E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5941C-34AA-4CB0-9EB7-4BD6E8E967EE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0A4E1-C22B-452C-B506-141EACB33C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2DE22-9896-4726-85D1-3B0BB5EDD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B2C83-BF43-4D8F-A3FC-3D205D1D075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4" descr="Tuyển tập 5350 ảnh động PowerPoint">
            <a:extLst>
              <a:ext uri="{FF2B5EF4-FFF2-40B4-BE49-F238E27FC236}">
                <a16:creationId xmlns:a16="http://schemas.microsoft.com/office/drawing/2014/main" id="{37AFE36D-E5F8-4993-89A1-8E0CD8B8C4A9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07"/>
            <a:ext cx="12192000" cy="81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Ảnh động trang trí (144)">
            <a:extLst>
              <a:ext uri="{FF2B5EF4-FFF2-40B4-BE49-F238E27FC236}">
                <a16:creationId xmlns:a16="http://schemas.microsoft.com/office/drawing/2014/main" id="{56CF4939-C9B2-4E20-B098-8329301C470D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4" y="6499225"/>
            <a:ext cx="1203007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495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4CD72A-67A2-4971-934E-CC1F8F575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15928"/>
            <a:ext cx="1688123" cy="1845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2" descr="Kết quả hình ảnh cho ngành ngôn ngữ anh trường đại học bà rịa vũng tàu">
            <a:extLst>
              <a:ext uri="{FF2B5EF4-FFF2-40B4-BE49-F238E27FC236}">
                <a16:creationId xmlns:a16="http://schemas.microsoft.com/office/drawing/2014/main" id="{90C20BA2-2574-4B2C-AC73-47A485EF3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357" y="951308"/>
            <a:ext cx="9003323" cy="496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89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9304A3-ED69-492E-9ED5-CC4F3DF92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199" y="1184728"/>
            <a:ext cx="8163788" cy="5378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414B9B-B4B8-4223-BD7C-2F3EF0F4CD9D}"/>
              </a:ext>
            </a:extLst>
          </p:cNvPr>
          <p:cNvSpPr txBox="1"/>
          <p:nvPr/>
        </p:nvSpPr>
        <p:spPr>
          <a:xfrm>
            <a:off x="3715759" y="724579"/>
            <a:ext cx="4136470" cy="4601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PREPOSITION PARK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AA8CBD-5203-42EF-855D-560087C57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13" y="1335313"/>
            <a:ext cx="3488758" cy="24529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0DD00-08E0-4EDA-B559-1AF16A98F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66" y="4089401"/>
            <a:ext cx="3520805" cy="247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00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A95494-6D12-472B-AD6E-58AC11261E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43" y="1320800"/>
            <a:ext cx="11800114" cy="54138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A41BBC-ED2D-45E7-AAEF-8D64DFFC5C10}"/>
              </a:ext>
            </a:extLst>
          </p:cNvPr>
          <p:cNvSpPr txBox="1"/>
          <p:nvPr/>
        </p:nvSpPr>
        <p:spPr>
          <a:xfrm>
            <a:off x="245163" y="613450"/>
            <a:ext cx="3368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CROSS CULTURE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53C18-D9BE-4F3E-B244-D0D8C1015025}"/>
              </a:ext>
            </a:extLst>
          </p:cNvPr>
          <p:cNvSpPr txBox="1"/>
          <p:nvPr/>
        </p:nvSpPr>
        <p:spPr>
          <a:xfrm>
            <a:off x="4715563" y="625862"/>
            <a:ext cx="39930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Wedding traditions</a:t>
            </a:r>
          </a:p>
        </p:txBody>
      </p:sp>
      <p:pic>
        <p:nvPicPr>
          <p:cNvPr id="6" name="Track 28">
            <a:hlinkClick r:id="" action="ppaction://media"/>
            <a:extLst>
              <a:ext uri="{FF2B5EF4-FFF2-40B4-BE49-F238E27FC236}">
                <a16:creationId xmlns:a16="http://schemas.microsoft.com/office/drawing/2014/main" id="{74CC4EC7-1163-43D0-B1F6-42B49ACF92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4305" y="6010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2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AE920C-F39D-4377-BE50-9CA7197CC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887" y="682170"/>
            <a:ext cx="9314202" cy="599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59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51DAFB-3D78-49EE-8621-C183DA3C9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72" y="2728686"/>
            <a:ext cx="11375256" cy="34696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FDED3A-2B40-404E-BA0A-DD9602C4902B}"/>
              </a:ext>
            </a:extLst>
          </p:cNvPr>
          <p:cNvSpPr txBox="1"/>
          <p:nvPr/>
        </p:nvSpPr>
        <p:spPr>
          <a:xfrm>
            <a:off x="245163" y="613450"/>
            <a:ext cx="3368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CROSS CULTURE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C6C5A-D369-4429-B4B4-C5B3043033D6}"/>
              </a:ext>
            </a:extLst>
          </p:cNvPr>
          <p:cNvSpPr txBox="1"/>
          <p:nvPr/>
        </p:nvSpPr>
        <p:spPr>
          <a:xfrm>
            <a:off x="4731891" y="1136670"/>
            <a:ext cx="39930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70C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Wedding traditions</a:t>
            </a:r>
          </a:p>
        </p:txBody>
      </p:sp>
    </p:spTree>
    <p:extLst>
      <p:ext uri="{BB962C8B-B14F-4D97-AF65-F5344CB8AC3E}">
        <p14:creationId xmlns:p14="http://schemas.microsoft.com/office/powerpoint/2010/main" val="764610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35B6CFC-182B-4B68-AE88-DA2BF949A7A6}"/>
              </a:ext>
            </a:extLst>
          </p:cNvPr>
          <p:cNvSpPr txBox="1"/>
          <p:nvPr/>
        </p:nvSpPr>
        <p:spPr>
          <a:xfrm>
            <a:off x="457198" y="3819148"/>
            <a:ext cx="10734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https://www.youtube.com/watch?v=6WeD_a0Zil4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4B2147-BE0E-438C-82C9-4FD2C4568CE9}"/>
              </a:ext>
            </a:extLst>
          </p:cNvPr>
          <p:cNvSpPr txBox="1"/>
          <p:nvPr/>
        </p:nvSpPr>
        <p:spPr>
          <a:xfrm>
            <a:off x="4530817" y="755860"/>
            <a:ext cx="2891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References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74F3F9-89B9-4E17-A0C9-E1FAAA61E81D}"/>
              </a:ext>
            </a:extLst>
          </p:cNvPr>
          <p:cNvSpPr txBox="1"/>
          <p:nvPr/>
        </p:nvSpPr>
        <p:spPr>
          <a:xfrm>
            <a:off x="457198" y="2591375"/>
            <a:ext cx="10734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https://www.youtube.com/watch?v=LW9pTrFyhi8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DFC9FB-2E15-4523-9AF6-14091A403D18}"/>
              </a:ext>
            </a:extLst>
          </p:cNvPr>
          <p:cNvSpPr txBox="1"/>
          <p:nvPr/>
        </p:nvSpPr>
        <p:spPr>
          <a:xfrm>
            <a:off x="457198" y="2006600"/>
            <a:ext cx="54894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 of Pi - summary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F78D-2849-43B5-9CD8-70C1C4B740F8}"/>
              </a:ext>
            </a:extLst>
          </p:cNvPr>
          <p:cNvSpPr txBox="1"/>
          <p:nvPr/>
        </p:nvSpPr>
        <p:spPr>
          <a:xfrm>
            <a:off x="457198" y="3234373"/>
            <a:ext cx="95631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Wedding traditions around the world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F01EA4-A925-464D-B0F5-39C91DFA80F6}"/>
              </a:ext>
            </a:extLst>
          </p:cNvPr>
          <p:cNvSpPr txBox="1"/>
          <p:nvPr/>
        </p:nvSpPr>
        <p:spPr>
          <a:xfrm>
            <a:off x="457198" y="4246701"/>
            <a:ext cx="10734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https://www.youtube.com/watch?v=9w4AV1IpicI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7E759A-3D76-45C6-B653-975313A55903}"/>
              </a:ext>
            </a:extLst>
          </p:cNvPr>
          <p:cNvSpPr txBox="1"/>
          <p:nvPr/>
        </p:nvSpPr>
        <p:spPr>
          <a:xfrm>
            <a:off x="457198" y="5046921"/>
            <a:ext cx="95631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Wedding traditions in Vietnam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DDE719-27E6-4299-A310-077E216D322E}"/>
              </a:ext>
            </a:extLst>
          </p:cNvPr>
          <p:cNvSpPr txBox="1"/>
          <p:nvPr/>
        </p:nvSpPr>
        <p:spPr>
          <a:xfrm>
            <a:off x="457198" y="5570141"/>
            <a:ext cx="10734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https://www.youtube.com/watch?v=8RnqYh3ZYUE</a:t>
            </a:r>
          </a:p>
        </p:txBody>
      </p:sp>
    </p:spTree>
    <p:extLst>
      <p:ext uri="{BB962C8B-B14F-4D97-AF65-F5344CB8AC3E}">
        <p14:creationId xmlns:p14="http://schemas.microsoft.com/office/powerpoint/2010/main" val="1491854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9041589-DAA1-4CA8-8E2B-ECF519BE4276}"/>
              </a:ext>
            </a:extLst>
          </p:cNvPr>
          <p:cNvSpPr txBox="1"/>
          <p:nvPr/>
        </p:nvSpPr>
        <p:spPr>
          <a:xfrm>
            <a:off x="-182880" y="741276"/>
            <a:ext cx="12562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AMERICAN JETSTREAM PRE-INTERMEDIATE B</a:t>
            </a:r>
          </a:p>
        </p:txBody>
      </p:sp>
      <p:pic>
        <p:nvPicPr>
          <p:cNvPr id="1026" name="Picture 2" descr="Kết quả hình ảnh cho american jetstream pre-intermediate b">
            <a:extLst>
              <a:ext uri="{FF2B5EF4-FFF2-40B4-BE49-F238E27FC236}">
                <a16:creationId xmlns:a16="http://schemas.microsoft.com/office/drawing/2014/main" id="{BB99A583-ED2F-4ED7-92C7-D1D6F355F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892" y="1387607"/>
            <a:ext cx="4848225" cy="5338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2664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38464"/>
            <a:ext cx="8229600" cy="889144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TEACHER’S </a:t>
            </a:r>
            <a:r>
              <a:rPr lang="vi-VN" sz="3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PERSONAL INFORMATION</a:t>
            </a:r>
            <a:endParaRPr lang="en-US" sz="3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828801"/>
            <a:ext cx="8458200" cy="3276600"/>
          </a:xfrm>
        </p:spPr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Name: Nguyen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Loan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Facebook: Loan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Ngu</a:t>
            </a:r>
            <a:r>
              <a:rPr lang="vi-VN" dirty="0">
                <a:latin typeface="Times New Roman" pitchFamily="18" charset="0"/>
                <a:cs typeface="Times New Roman" pitchFamily="18" charset="0"/>
              </a:rPr>
              <a:t>yễn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endParaRPr lang="vi-VN" dirty="0">
              <a:latin typeface="Times New Roman" pitchFamily="18" charset="0"/>
              <a:cs typeface="Times New Roman" pitchFamily="18" charset="0"/>
            </a:endParaRP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Mobile number: 0942 255 937</a:t>
            </a:r>
          </a:p>
          <a:p>
            <a:r>
              <a:rPr lang="vi-VN" dirty="0">
                <a:latin typeface="Times New Roman" pitchFamily="18" charset="0"/>
                <a:cs typeface="Times New Roman" pitchFamily="18" charset="0"/>
              </a:rPr>
              <a:t>Email:  loannguyenthanh1978@gmail.co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53327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99E8A9-1C30-40B7-BBFE-FA47DD252E69}"/>
              </a:ext>
            </a:extLst>
          </p:cNvPr>
          <p:cNvSpPr txBox="1"/>
          <p:nvPr/>
        </p:nvSpPr>
        <p:spPr>
          <a:xfrm>
            <a:off x="1922404" y="2659559"/>
            <a:ext cx="76398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(unit 11 + 12)</a:t>
            </a:r>
          </a:p>
        </p:txBody>
      </p:sp>
    </p:spTree>
    <p:extLst>
      <p:ext uri="{BB962C8B-B14F-4D97-AF65-F5344CB8AC3E}">
        <p14:creationId xmlns:p14="http://schemas.microsoft.com/office/powerpoint/2010/main" val="3780697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6B1D58-D930-4849-9E16-84FF3C3C4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630" y="687234"/>
            <a:ext cx="8505370" cy="61309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959225-F3AF-4EA4-92C1-60AD04C4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3562"/>
            <a:ext cx="3686629" cy="26119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D100E6-537C-4DF2-94EC-0A5BE13BDB2A}"/>
              </a:ext>
            </a:extLst>
          </p:cNvPr>
          <p:cNvSpPr txBox="1"/>
          <p:nvPr/>
        </p:nvSpPr>
        <p:spPr>
          <a:xfrm>
            <a:off x="0" y="540878"/>
            <a:ext cx="2104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</a:t>
            </a:r>
          </a:p>
        </p:txBody>
      </p:sp>
    </p:spTree>
    <p:extLst>
      <p:ext uri="{BB962C8B-B14F-4D97-AF65-F5344CB8AC3E}">
        <p14:creationId xmlns:p14="http://schemas.microsoft.com/office/powerpoint/2010/main" val="3802163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91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94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43AA58D-873B-478E-95DE-CF683A8AA689}"/>
              </a:ext>
            </a:extLst>
          </p:cNvPr>
          <p:cNvSpPr txBox="1"/>
          <p:nvPr/>
        </p:nvSpPr>
        <p:spPr>
          <a:xfrm>
            <a:off x="196251" y="1804059"/>
            <a:ext cx="2343750" cy="5953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685E4F-C3ED-4C86-83F0-11FC474D4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62"/>
          <a:stretch/>
        </p:blipFill>
        <p:spPr>
          <a:xfrm>
            <a:off x="4397829" y="87894"/>
            <a:ext cx="7597921" cy="3295386"/>
          </a:xfrm>
          <a:prstGeom prst="rect">
            <a:avLst/>
          </a:prstGeom>
        </p:spPr>
      </p:pic>
      <p:pic>
        <p:nvPicPr>
          <p:cNvPr id="1026" name="Picture 2" descr="Phim Cuộc Đời của Pi - Life of Pi - Vietsub - HD">
            <a:extLst>
              <a:ext uri="{FF2B5EF4-FFF2-40B4-BE49-F238E27FC236}">
                <a16:creationId xmlns:a16="http://schemas.microsoft.com/office/drawing/2014/main" id="{00B6732E-A469-41BF-845F-663756C04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65" r="-2" b="5799"/>
          <a:stretch/>
        </p:blipFill>
        <p:spPr bwMode="auto">
          <a:xfrm>
            <a:off x="4639056" y="3562614"/>
            <a:ext cx="7356727" cy="329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759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597549-693B-4665-BA99-5389974E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946478"/>
            <a:ext cx="5294716" cy="2965041"/>
          </a:xfrm>
          <a:prstGeom prst="rect">
            <a:avLst/>
          </a:prstGeom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Review phim Life of Pi tác phẩm chuyển thể xuất sắc - Góc Điện Ảnh">
            <a:extLst>
              <a:ext uri="{FF2B5EF4-FFF2-40B4-BE49-F238E27FC236}">
                <a16:creationId xmlns:a16="http://schemas.microsoft.com/office/drawing/2014/main" id="{B679F336-83CD-4551-B56E-01B71339D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3817" y="1939861"/>
            <a:ext cx="5294715" cy="2978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4CBA5E-74E2-4A62-A0F4-74F9B9EF5BAC}"/>
              </a:ext>
            </a:extLst>
          </p:cNvPr>
          <p:cNvSpPr txBox="1"/>
          <p:nvPr/>
        </p:nvSpPr>
        <p:spPr>
          <a:xfrm>
            <a:off x="643467" y="617889"/>
            <a:ext cx="2343750" cy="5953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</a:t>
            </a:r>
          </a:p>
        </p:txBody>
      </p:sp>
    </p:spTree>
    <p:extLst>
      <p:ext uri="{BB962C8B-B14F-4D97-AF65-F5344CB8AC3E}">
        <p14:creationId xmlns:p14="http://schemas.microsoft.com/office/powerpoint/2010/main" val="1017821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5B82F26-D3FE-4F83-9629-F4BFF6EEBFAE}"/>
              </a:ext>
            </a:extLst>
          </p:cNvPr>
          <p:cNvSpPr txBox="1"/>
          <p:nvPr/>
        </p:nvSpPr>
        <p:spPr>
          <a:xfrm>
            <a:off x="4617621" y="542298"/>
            <a:ext cx="2635024" cy="7545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</a:t>
            </a:r>
          </a:p>
        </p:txBody>
      </p:sp>
      <p:sp>
        <p:nvSpPr>
          <p:cNvPr id="3076" name="Rectangle 70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77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Life of Pi – Nét duy mĩ trong câu chuyện sinh tồn | Tin tức, Lịch chiếu">
            <a:extLst>
              <a:ext uri="{FF2B5EF4-FFF2-40B4-BE49-F238E27FC236}">
                <a16:creationId xmlns:a16="http://schemas.microsoft.com/office/drawing/2014/main" id="{A70DDBAC-7566-4ABA-B1C1-2CE35E358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179" y="2540001"/>
            <a:ext cx="5056925" cy="3398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55A3BE-FAAF-4776-956A-464C3554E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484" y="2933324"/>
            <a:ext cx="4974336" cy="290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733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B61FCE-FE37-43B0-AB83-9C55F7DC9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769257"/>
            <a:ext cx="10021808" cy="60887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E39378-CA5E-4631-B670-CC4F78975544}"/>
              </a:ext>
            </a:extLst>
          </p:cNvPr>
          <p:cNvSpPr txBox="1"/>
          <p:nvPr/>
        </p:nvSpPr>
        <p:spPr>
          <a:xfrm>
            <a:off x="0" y="769257"/>
            <a:ext cx="2274808" cy="5953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</p:txBody>
      </p:sp>
    </p:spTree>
    <p:extLst>
      <p:ext uri="{BB962C8B-B14F-4D97-AF65-F5344CB8AC3E}">
        <p14:creationId xmlns:p14="http://schemas.microsoft.com/office/powerpoint/2010/main" val="555322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E06941C113C541AC0457BC9259608C" ma:contentTypeVersion="5" ma:contentTypeDescription="Create a new document." ma:contentTypeScope="" ma:versionID="1d9ce00807974bf0693c4f1f40f58f89">
  <xsd:schema xmlns:xsd="http://www.w3.org/2001/XMLSchema" xmlns:xs="http://www.w3.org/2001/XMLSchema" xmlns:p="http://schemas.microsoft.com/office/2006/metadata/properties" xmlns:ns3="39a131ec-e19d-42be-8591-3fcdfcf2f7e2" xmlns:ns4="444932da-0485-4473-8ae7-3ece2cf45c2a" targetNamespace="http://schemas.microsoft.com/office/2006/metadata/properties" ma:root="true" ma:fieldsID="c79fde4dcb096ded0c793d0d609ed09a" ns3:_="" ns4:_="">
    <xsd:import namespace="39a131ec-e19d-42be-8591-3fcdfcf2f7e2"/>
    <xsd:import namespace="444932da-0485-4473-8ae7-3ece2cf45c2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a131ec-e19d-42be-8591-3fcdfcf2f7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4932da-0485-4473-8ae7-3ece2cf45c2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601EF8-5C84-4079-BD75-F6A38807A137}">
  <ds:schemaRefs>
    <ds:schemaRef ds:uri="39a131ec-e19d-42be-8591-3fcdfcf2f7e2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444932da-0485-4473-8ae7-3ece2cf45c2a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26F970B2-B050-4944-8B32-5AFF68B2FA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a131ec-e19d-42be-8591-3fcdfcf2f7e2"/>
    <ds:schemaRef ds:uri="444932da-0485-4473-8ae7-3ece2cf45c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864AB00-461D-41AA-B1E9-202FD92224A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2295</TotalTime>
  <Words>123</Words>
  <Application>Microsoft Office PowerPoint</Application>
  <PresentationFormat>Widescreen</PresentationFormat>
  <Paragraphs>25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TEACHER’S PERSONAL INFORMATION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Loan Nguyen Thanh</dc:creator>
  <cp:lastModifiedBy>Nguyễn Loan</cp:lastModifiedBy>
  <cp:revision>146</cp:revision>
  <dcterms:created xsi:type="dcterms:W3CDTF">2021-02-07T08:41:03Z</dcterms:created>
  <dcterms:modified xsi:type="dcterms:W3CDTF">2021-12-12T17:18:37Z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0x01010082E06941C113C541AC0457BC9259608C</vt:lpwstr>
  </property>
</Properties>
</file>

<file path=docProps/thumbnail.jpeg>
</file>